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1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44702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00858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1959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5384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4578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76014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39325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364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892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0259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677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76909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1524000" y="1524000"/>
            <a:ext cx="5943600" cy="27432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Rektangel 4"/>
          <p:cNvSpPr/>
          <p:nvPr/>
        </p:nvSpPr>
        <p:spPr>
          <a:xfrm>
            <a:off x="1524000" y="4724400"/>
            <a:ext cx="5943600" cy="457200"/>
          </a:xfrm>
          <a:prstGeom prst="rect">
            <a:avLst/>
          </a:prstGeom>
          <a:gradFill>
            <a:gsLst>
              <a:gs pos="78000">
                <a:schemeClr val="accent1">
                  <a:shade val="51000"/>
                  <a:satMod val="130000"/>
                </a:schemeClr>
              </a:gs>
              <a:gs pos="88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2700" h="158750" prst="coolSlan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Rektangel 5"/>
          <p:cNvSpPr/>
          <p:nvPr/>
        </p:nvSpPr>
        <p:spPr>
          <a:xfrm>
            <a:off x="1676400" y="1676400"/>
            <a:ext cx="5638800" cy="2438400"/>
          </a:xfrm>
          <a:prstGeom prst="rect">
            <a:avLst/>
          </a:prstGeom>
          <a:gradFill flip="none" rotWithShape="1">
            <a:gsLst>
              <a:gs pos="0">
                <a:schemeClr val="dk1">
                  <a:shade val="51000"/>
                  <a:satMod val="130000"/>
                  <a:alpha val="42000"/>
                </a:schemeClr>
              </a:gs>
              <a:gs pos="71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40000" dist="23000" dir="5400000" rotWithShape="0">
              <a:srgbClr val="000000">
                <a:alpha val="35000"/>
              </a:srgbClr>
            </a:outerShdw>
            <a:reflection endPos="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prstMaterial="metal">
            <a:bevelT w="95250" h="635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Rektangel 6"/>
          <p:cNvSpPr/>
          <p:nvPr/>
        </p:nvSpPr>
        <p:spPr>
          <a:xfrm>
            <a:off x="8001000" y="1524000"/>
            <a:ext cx="457200" cy="2743200"/>
          </a:xfrm>
          <a:prstGeom prst="rect">
            <a:avLst/>
          </a:prstGeom>
          <a:gradFill>
            <a:gsLst>
              <a:gs pos="78000">
                <a:schemeClr val="accent1">
                  <a:shade val="51000"/>
                  <a:satMod val="130000"/>
                </a:schemeClr>
              </a:gs>
              <a:gs pos="88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2700" h="158750" prst="coolSlan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" name="Ellipse 7"/>
          <p:cNvSpPr/>
          <p:nvPr/>
        </p:nvSpPr>
        <p:spPr>
          <a:xfrm>
            <a:off x="8077200" y="1752600"/>
            <a:ext cx="304800" cy="304800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76200" contourW="12700">
            <a:bevelT w="107950" h="88900"/>
            <a:extrusionClr>
              <a:schemeClr val="bg1">
                <a:lumMod val="7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17" name="Lige forbindelse 16"/>
          <p:cNvCxnSpPr/>
          <p:nvPr/>
        </p:nvCxnSpPr>
        <p:spPr>
          <a:xfrm>
            <a:off x="8077200" y="365168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Lige forbindelse 17"/>
          <p:cNvCxnSpPr/>
          <p:nvPr/>
        </p:nvCxnSpPr>
        <p:spPr>
          <a:xfrm>
            <a:off x="8077200" y="363030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Lige forbindelse 18"/>
          <p:cNvCxnSpPr/>
          <p:nvPr/>
        </p:nvCxnSpPr>
        <p:spPr>
          <a:xfrm>
            <a:off x="8077200" y="360323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Lige forbindelse 19"/>
          <p:cNvCxnSpPr/>
          <p:nvPr/>
        </p:nvCxnSpPr>
        <p:spPr>
          <a:xfrm>
            <a:off x="8077200" y="357896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Lige forbindelse 20"/>
          <p:cNvCxnSpPr/>
          <p:nvPr/>
        </p:nvCxnSpPr>
        <p:spPr>
          <a:xfrm>
            <a:off x="8077200" y="355758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Lige forbindelse 21"/>
          <p:cNvCxnSpPr/>
          <p:nvPr/>
        </p:nvCxnSpPr>
        <p:spPr>
          <a:xfrm>
            <a:off x="8077200" y="353331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Lige forbindelse 22"/>
          <p:cNvCxnSpPr/>
          <p:nvPr/>
        </p:nvCxnSpPr>
        <p:spPr>
          <a:xfrm>
            <a:off x="8077200" y="351192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Lige forbindelse 23"/>
          <p:cNvCxnSpPr/>
          <p:nvPr/>
        </p:nvCxnSpPr>
        <p:spPr>
          <a:xfrm>
            <a:off x="8077200" y="3807048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Lige forbindelse 24"/>
          <p:cNvCxnSpPr/>
          <p:nvPr/>
        </p:nvCxnSpPr>
        <p:spPr>
          <a:xfrm>
            <a:off x="8077200" y="3785663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Lige forbindelse 25"/>
          <p:cNvCxnSpPr/>
          <p:nvPr/>
        </p:nvCxnSpPr>
        <p:spPr>
          <a:xfrm>
            <a:off x="8077200" y="376422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Lige forbindelse 26"/>
          <p:cNvCxnSpPr/>
          <p:nvPr/>
        </p:nvCxnSpPr>
        <p:spPr>
          <a:xfrm>
            <a:off x="8077200" y="3742785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Lige forbindelse 27"/>
          <p:cNvCxnSpPr/>
          <p:nvPr/>
        </p:nvCxnSpPr>
        <p:spPr>
          <a:xfrm>
            <a:off x="8077200" y="3721400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Lige forbindelse 28"/>
          <p:cNvCxnSpPr/>
          <p:nvPr/>
        </p:nvCxnSpPr>
        <p:spPr>
          <a:xfrm>
            <a:off x="8077200" y="369240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Lige forbindelse 29"/>
          <p:cNvCxnSpPr/>
          <p:nvPr/>
        </p:nvCxnSpPr>
        <p:spPr>
          <a:xfrm>
            <a:off x="8077200" y="367101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Lige forbindelse 30"/>
          <p:cNvCxnSpPr/>
          <p:nvPr/>
        </p:nvCxnSpPr>
        <p:spPr>
          <a:xfrm>
            <a:off x="8077200" y="3967057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Lige forbindelse 31"/>
          <p:cNvCxnSpPr/>
          <p:nvPr/>
        </p:nvCxnSpPr>
        <p:spPr>
          <a:xfrm>
            <a:off x="8077200" y="3945672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Lige forbindelse 32"/>
          <p:cNvCxnSpPr/>
          <p:nvPr/>
        </p:nvCxnSpPr>
        <p:spPr>
          <a:xfrm>
            <a:off x="8077200" y="392327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Lige forbindelse 33"/>
          <p:cNvCxnSpPr/>
          <p:nvPr/>
        </p:nvCxnSpPr>
        <p:spPr>
          <a:xfrm>
            <a:off x="8077200" y="3901840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Lige forbindelse 34"/>
          <p:cNvCxnSpPr/>
          <p:nvPr/>
        </p:nvCxnSpPr>
        <p:spPr>
          <a:xfrm>
            <a:off x="8077200" y="3880455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Lige forbindelse 35"/>
          <p:cNvCxnSpPr/>
          <p:nvPr/>
        </p:nvCxnSpPr>
        <p:spPr>
          <a:xfrm>
            <a:off x="8077200" y="3856185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Lige forbindelse 36"/>
          <p:cNvCxnSpPr/>
          <p:nvPr/>
        </p:nvCxnSpPr>
        <p:spPr>
          <a:xfrm>
            <a:off x="8077200" y="3834800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Lige forbindelse 37"/>
          <p:cNvCxnSpPr/>
          <p:nvPr/>
        </p:nvCxnSpPr>
        <p:spPr>
          <a:xfrm>
            <a:off x="8077200" y="4123316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Lige forbindelse 38"/>
          <p:cNvCxnSpPr/>
          <p:nvPr/>
        </p:nvCxnSpPr>
        <p:spPr>
          <a:xfrm>
            <a:off x="8077200" y="4101931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Lige forbindelse 39"/>
          <p:cNvCxnSpPr/>
          <p:nvPr/>
        </p:nvCxnSpPr>
        <p:spPr>
          <a:xfrm>
            <a:off x="8077200" y="4080492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Lige forbindelse 40"/>
          <p:cNvCxnSpPr/>
          <p:nvPr/>
        </p:nvCxnSpPr>
        <p:spPr>
          <a:xfrm>
            <a:off x="8077200" y="4056222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Lige forbindelse 41"/>
          <p:cNvCxnSpPr/>
          <p:nvPr/>
        </p:nvCxnSpPr>
        <p:spPr>
          <a:xfrm>
            <a:off x="8077200" y="4034837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Lige forbindelse 42"/>
          <p:cNvCxnSpPr/>
          <p:nvPr/>
        </p:nvCxnSpPr>
        <p:spPr>
          <a:xfrm>
            <a:off x="8077200" y="401532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Lige forbindelse 43"/>
          <p:cNvCxnSpPr/>
          <p:nvPr/>
        </p:nvCxnSpPr>
        <p:spPr>
          <a:xfrm>
            <a:off x="8077200" y="3986387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uppe 10"/>
          <p:cNvGrpSpPr/>
          <p:nvPr/>
        </p:nvGrpSpPr>
        <p:grpSpPr>
          <a:xfrm>
            <a:off x="1524000" y="1123434"/>
            <a:ext cx="5943600" cy="304800"/>
            <a:chOff x="1524000" y="1066800"/>
            <a:chExt cx="5943600" cy="304800"/>
          </a:xfrm>
        </p:grpSpPr>
        <p:cxnSp>
          <p:nvCxnSpPr>
            <p:cNvPr id="3" name="Lige forbindelse 2"/>
            <p:cNvCxnSpPr/>
            <p:nvPr/>
          </p:nvCxnSpPr>
          <p:spPr>
            <a:xfrm>
              <a:off x="1524000" y="1219200"/>
              <a:ext cx="5943600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ge forbindelse 9"/>
            <p:cNvCxnSpPr/>
            <p:nvPr/>
          </p:nvCxnSpPr>
          <p:spPr>
            <a:xfrm flipV="1">
              <a:off x="7467600" y="1066800"/>
              <a:ext cx="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ge forbindelse 44"/>
            <p:cNvCxnSpPr/>
            <p:nvPr/>
          </p:nvCxnSpPr>
          <p:spPr>
            <a:xfrm flipV="1">
              <a:off x="1524000" y="1066800"/>
              <a:ext cx="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felt 11"/>
          <p:cNvSpPr txBox="1"/>
          <p:nvPr/>
        </p:nvSpPr>
        <p:spPr>
          <a:xfrm>
            <a:off x="4017143" y="89380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130 mm</a:t>
            </a:r>
            <a:endParaRPr lang="da-DK" dirty="0"/>
          </a:p>
        </p:txBody>
      </p:sp>
      <p:grpSp>
        <p:nvGrpSpPr>
          <p:cNvPr id="16" name="Gruppe 15"/>
          <p:cNvGrpSpPr/>
          <p:nvPr/>
        </p:nvGrpSpPr>
        <p:grpSpPr>
          <a:xfrm>
            <a:off x="1143000" y="1524000"/>
            <a:ext cx="304800" cy="2743200"/>
            <a:chOff x="1143000" y="1524000"/>
            <a:chExt cx="304800" cy="2743200"/>
          </a:xfrm>
        </p:grpSpPr>
        <p:cxnSp>
          <p:nvCxnSpPr>
            <p:cNvPr id="14" name="Lige forbindelse 13"/>
            <p:cNvCxnSpPr/>
            <p:nvPr/>
          </p:nvCxnSpPr>
          <p:spPr>
            <a:xfrm>
              <a:off x="1295400" y="1524000"/>
              <a:ext cx="0" cy="274320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ge forbindelse 46"/>
            <p:cNvCxnSpPr/>
            <p:nvPr/>
          </p:nvCxnSpPr>
          <p:spPr>
            <a:xfrm>
              <a:off x="1143000" y="152400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ge forbindelse 47"/>
            <p:cNvCxnSpPr/>
            <p:nvPr/>
          </p:nvCxnSpPr>
          <p:spPr>
            <a:xfrm>
              <a:off x="1143000" y="426720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kstfelt 48"/>
          <p:cNvSpPr txBox="1"/>
          <p:nvPr/>
        </p:nvSpPr>
        <p:spPr>
          <a:xfrm>
            <a:off x="417005" y="2710934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6</a:t>
            </a:r>
            <a:r>
              <a:rPr lang="da-DK" dirty="0" smtClean="0"/>
              <a:t>0 mm</a:t>
            </a:r>
            <a:endParaRPr lang="da-DK" dirty="0"/>
          </a:p>
        </p:txBody>
      </p:sp>
      <p:cxnSp>
        <p:nvCxnSpPr>
          <p:cNvPr id="51" name="Lige forbindelse 50"/>
          <p:cNvCxnSpPr/>
          <p:nvPr/>
        </p:nvCxnSpPr>
        <p:spPr>
          <a:xfrm>
            <a:off x="1295400" y="4724400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Lige forbindelse 51"/>
          <p:cNvCxnSpPr/>
          <p:nvPr/>
        </p:nvCxnSpPr>
        <p:spPr>
          <a:xfrm>
            <a:off x="1143000" y="47244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Lige forbindelse 52"/>
          <p:cNvCxnSpPr/>
          <p:nvPr/>
        </p:nvCxnSpPr>
        <p:spPr>
          <a:xfrm>
            <a:off x="1143000" y="51816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kstfelt 53"/>
          <p:cNvSpPr txBox="1"/>
          <p:nvPr/>
        </p:nvSpPr>
        <p:spPr>
          <a:xfrm>
            <a:off x="417004" y="476250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10 mm</a:t>
            </a:r>
            <a:endParaRPr lang="da-DK" dirty="0"/>
          </a:p>
        </p:txBody>
      </p:sp>
      <p:cxnSp>
        <p:nvCxnSpPr>
          <p:cNvPr id="56" name="Lige forbindelse 55"/>
          <p:cNvCxnSpPr/>
          <p:nvPr/>
        </p:nvCxnSpPr>
        <p:spPr>
          <a:xfrm flipV="1">
            <a:off x="7467600" y="4267200"/>
            <a:ext cx="0" cy="457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Lige forbindelse 56"/>
          <p:cNvCxnSpPr/>
          <p:nvPr/>
        </p:nvCxnSpPr>
        <p:spPr>
          <a:xfrm flipV="1">
            <a:off x="1514475" y="4267200"/>
            <a:ext cx="0" cy="457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Lige forbindelse 58"/>
          <p:cNvCxnSpPr/>
          <p:nvPr/>
        </p:nvCxnSpPr>
        <p:spPr>
          <a:xfrm>
            <a:off x="7467600" y="1524000"/>
            <a:ext cx="533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Lige forbindelse 59"/>
          <p:cNvCxnSpPr/>
          <p:nvPr/>
        </p:nvCxnSpPr>
        <p:spPr>
          <a:xfrm>
            <a:off x="7467600" y="4267200"/>
            <a:ext cx="533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59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8" name="Rektangel med afklippet hjørne i samme side 7"/>
          <p:cNvSpPr/>
          <p:nvPr/>
        </p:nvSpPr>
        <p:spPr>
          <a:xfrm rot="16200000" flipV="1">
            <a:off x="-218115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9" name="Rektangel med afklippet hjørne i samme side 18"/>
          <p:cNvSpPr/>
          <p:nvPr/>
        </p:nvSpPr>
        <p:spPr>
          <a:xfrm rot="16200000">
            <a:off x="8529339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345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8" name="Rektangel med afklippet hjørne i samme side 7"/>
          <p:cNvSpPr/>
          <p:nvPr/>
        </p:nvSpPr>
        <p:spPr>
          <a:xfrm rot="16200000" flipV="1">
            <a:off x="2017813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9" name="Rektangel med afklippet hjørne i samme side 18"/>
          <p:cNvSpPr/>
          <p:nvPr/>
        </p:nvSpPr>
        <p:spPr>
          <a:xfrm rot="16200000">
            <a:off x="8529339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35751" y="594485"/>
            <a:ext cx="2229256" cy="4669076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Tekstboks 6"/>
          <p:cNvSpPr txBox="1"/>
          <p:nvPr/>
        </p:nvSpPr>
        <p:spPr>
          <a:xfrm>
            <a:off x="135751" y="594485"/>
            <a:ext cx="2229256" cy="276999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44450" h="22225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sz="1200" dirty="0" smtClean="0"/>
              <a:t>MAIN MENU</a:t>
            </a:r>
            <a:endParaRPr lang="da-DK" dirty="0"/>
          </a:p>
        </p:txBody>
      </p:sp>
      <p:sp>
        <p:nvSpPr>
          <p:cNvPr id="15" name="Afrundet rektangel 14"/>
          <p:cNvSpPr/>
          <p:nvPr/>
        </p:nvSpPr>
        <p:spPr>
          <a:xfrm>
            <a:off x="2228222" y="922161"/>
            <a:ext cx="117329" cy="4259438"/>
          </a:xfrm>
          <a:prstGeom prst="roundRect">
            <a:avLst/>
          </a:prstGeom>
          <a:noFill/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Afrundet rektangel 15"/>
          <p:cNvSpPr/>
          <p:nvPr/>
        </p:nvSpPr>
        <p:spPr>
          <a:xfrm>
            <a:off x="2243463" y="945212"/>
            <a:ext cx="70396" cy="233877"/>
          </a:xfrm>
          <a:prstGeom prst="roundRect">
            <a:avLst/>
          </a:prstGeom>
          <a:gradFill>
            <a:gsLst>
              <a:gs pos="0">
                <a:schemeClr val="dk1">
                  <a:shade val="51000"/>
                  <a:satMod val="130000"/>
                  <a:alpha val="34000"/>
                </a:schemeClr>
              </a:gs>
              <a:gs pos="80000">
                <a:schemeClr val="dk1">
                  <a:shade val="93000"/>
                  <a:satMod val="130000"/>
                  <a:alpha val="34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0" name="Tekstboks 9"/>
          <p:cNvSpPr txBox="1"/>
          <p:nvPr/>
        </p:nvSpPr>
        <p:spPr>
          <a:xfrm>
            <a:off x="142423" y="917479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da-DK" sz="1100" dirty="0"/>
              <a:t>Dispatch </a:t>
            </a:r>
            <a:r>
              <a:rPr lang="da-DK" sz="1100" dirty="0" err="1" smtClean="0"/>
              <a:t>order</a:t>
            </a:r>
            <a:endParaRPr lang="da-DK" sz="1100" dirty="0"/>
          </a:p>
        </p:txBody>
      </p:sp>
      <p:sp>
        <p:nvSpPr>
          <p:cNvPr id="11" name="Tekstboks 10"/>
          <p:cNvSpPr txBox="1"/>
          <p:nvPr/>
        </p:nvSpPr>
        <p:spPr>
          <a:xfrm>
            <a:off x="142423" y="1219200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err="1"/>
              <a:t>View</a:t>
            </a:r>
            <a:r>
              <a:rPr lang="da-DK" sz="1100" dirty="0"/>
              <a:t> </a:t>
            </a:r>
            <a:r>
              <a:rPr lang="da-DK" sz="1100" dirty="0" smtClean="0"/>
              <a:t>Log</a:t>
            </a:r>
            <a:endParaRPr lang="da-DK" sz="1100" dirty="0"/>
          </a:p>
        </p:txBody>
      </p:sp>
      <p:sp>
        <p:nvSpPr>
          <p:cNvPr id="13" name="Tekstboks 12"/>
          <p:cNvSpPr txBox="1"/>
          <p:nvPr/>
        </p:nvSpPr>
        <p:spPr>
          <a:xfrm>
            <a:off x="142423" y="1524000"/>
            <a:ext cx="2229256" cy="261610"/>
          </a:xfrm>
          <a:prstGeom prst="rect">
            <a:avLst/>
          </a:prstGeom>
          <a:solidFill>
            <a:schemeClr val="accent3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da-DK" sz="1100" dirty="0"/>
              <a:t>Register </a:t>
            </a:r>
            <a:r>
              <a:rPr lang="da-DK" sz="1100" dirty="0" smtClean="0"/>
              <a:t>event</a:t>
            </a:r>
            <a:endParaRPr lang="da-DK" sz="1100" dirty="0"/>
          </a:p>
        </p:txBody>
      </p:sp>
      <p:sp>
        <p:nvSpPr>
          <p:cNvPr id="14" name="Tekstboks 13"/>
          <p:cNvSpPr txBox="1"/>
          <p:nvPr/>
        </p:nvSpPr>
        <p:spPr>
          <a:xfrm>
            <a:off x="142423" y="1828800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da-DK" sz="1100" dirty="0" err="1" smtClean="0"/>
              <a:t>Settings</a:t>
            </a:r>
            <a:endParaRPr lang="da-DK" sz="1100" dirty="0"/>
          </a:p>
        </p:txBody>
      </p:sp>
    </p:spTree>
    <p:extLst>
      <p:ext uri="{BB962C8B-B14F-4D97-AF65-F5344CB8AC3E}">
        <p14:creationId xmlns:p14="http://schemas.microsoft.com/office/powerpoint/2010/main" val="229257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7" name="Rektangel med afklippet hjørne i samme side 6"/>
          <p:cNvSpPr/>
          <p:nvPr/>
        </p:nvSpPr>
        <p:spPr>
          <a:xfrm rot="16200000">
            <a:off x="6292448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6781800" y="594486"/>
            <a:ext cx="2229256" cy="4669076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1" name="Tekstboks 10"/>
          <p:cNvSpPr txBox="1"/>
          <p:nvPr/>
        </p:nvSpPr>
        <p:spPr>
          <a:xfrm>
            <a:off x="6781800" y="594486"/>
            <a:ext cx="2229256" cy="276999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44450" h="22225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sz="1200" dirty="0" smtClean="0"/>
              <a:t>MAPS</a:t>
            </a:r>
            <a:endParaRPr lang="da-DK" dirty="0"/>
          </a:p>
        </p:txBody>
      </p:sp>
      <p:sp>
        <p:nvSpPr>
          <p:cNvPr id="13" name="Tekstboks 12"/>
          <p:cNvSpPr txBox="1"/>
          <p:nvPr/>
        </p:nvSpPr>
        <p:spPr>
          <a:xfrm>
            <a:off x="6781800" y="914399"/>
            <a:ext cx="2229256" cy="261610"/>
          </a:xfrm>
          <a:prstGeom prst="rect">
            <a:avLst/>
          </a:prstGeom>
          <a:solidFill>
            <a:schemeClr val="accent3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Road </a:t>
            </a:r>
            <a:r>
              <a:rPr lang="en-US" sz="1100" dirty="0" smtClean="0"/>
              <a:t>map</a:t>
            </a:r>
            <a:r>
              <a:rPr lang="da-DK" sz="1100" dirty="0" smtClean="0"/>
              <a:t> (traffic)</a:t>
            </a:r>
            <a:endParaRPr lang="da-DK" sz="1100" dirty="0"/>
          </a:p>
        </p:txBody>
      </p:sp>
      <p:sp>
        <p:nvSpPr>
          <p:cNvPr id="15" name="Tekstboks 14"/>
          <p:cNvSpPr txBox="1"/>
          <p:nvPr/>
        </p:nvSpPr>
        <p:spPr>
          <a:xfrm>
            <a:off x="6781800" y="1172278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Road map</a:t>
            </a:r>
            <a:endParaRPr lang="da-DK" sz="1100" dirty="0"/>
          </a:p>
        </p:txBody>
      </p:sp>
      <p:sp>
        <p:nvSpPr>
          <p:cNvPr id="16" name="Tekstboks 15"/>
          <p:cNvSpPr txBox="1"/>
          <p:nvPr/>
        </p:nvSpPr>
        <p:spPr>
          <a:xfrm>
            <a:off x="6781800" y="1433888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Topographic</a:t>
            </a:r>
            <a:endParaRPr lang="da-DK" sz="1100" dirty="0"/>
          </a:p>
        </p:txBody>
      </p:sp>
      <p:sp>
        <p:nvSpPr>
          <p:cNvPr id="17" name="Tekstboks 16"/>
          <p:cNvSpPr txBox="1"/>
          <p:nvPr/>
        </p:nvSpPr>
        <p:spPr>
          <a:xfrm>
            <a:off x="6781800" y="1692584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Population map</a:t>
            </a:r>
            <a:endParaRPr lang="da-DK" sz="1100" dirty="0"/>
          </a:p>
        </p:txBody>
      </p:sp>
      <p:sp>
        <p:nvSpPr>
          <p:cNvPr id="18" name="Tekstboks 17"/>
          <p:cNvSpPr txBox="1"/>
          <p:nvPr/>
        </p:nvSpPr>
        <p:spPr>
          <a:xfrm>
            <a:off x="6781800" y="1949006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Infrastructure</a:t>
            </a:r>
            <a:endParaRPr lang="da-DK" sz="1100" dirty="0"/>
          </a:p>
        </p:txBody>
      </p:sp>
      <p:sp>
        <p:nvSpPr>
          <p:cNvPr id="23" name="Afrundet rektangel 22"/>
          <p:cNvSpPr/>
          <p:nvPr/>
        </p:nvSpPr>
        <p:spPr>
          <a:xfrm>
            <a:off x="8874271" y="922162"/>
            <a:ext cx="117329" cy="4259438"/>
          </a:xfrm>
          <a:prstGeom prst="roundRect">
            <a:avLst/>
          </a:prstGeom>
          <a:noFill/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4" name="Afrundet rektangel 23"/>
          <p:cNvSpPr/>
          <p:nvPr/>
        </p:nvSpPr>
        <p:spPr>
          <a:xfrm>
            <a:off x="8889512" y="945213"/>
            <a:ext cx="70396" cy="233877"/>
          </a:xfrm>
          <a:prstGeom prst="roundRect">
            <a:avLst/>
          </a:prstGeom>
          <a:gradFill>
            <a:gsLst>
              <a:gs pos="0">
                <a:schemeClr val="dk1">
                  <a:shade val="51000"/>
                  <a:satMod val="130000"/>
                  <a:alpha val="34000"/>
                </a:schemeClr>
              </a:gs>
              <a:gs pos="80000">
                <a:schemeClr val="dk1">
                  <a:shade val="93000"/>
                  <a:satMod val="130000"/>
                  <a:alpha val="34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028" name="Picture 4" descr="http://iconizer.net/files/Brightmix/orig/monotone_cog_settings_ge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46" y="599803"/>
            <a:ext cx="276812" cy="276812"/>
          </a:xfrm>
          <a:prstGeom prst="rect">
            <a:avLst/>
          </a:prstGeom>
          <a:noFill/>
        </p:spPr>
      </p:pic>
      <p:sp>
        <p:nvSpPr>
          <p:cNvPr id="28" name="Rektangel med afklippet hjørne i samme side 27"/>
          <p:cNvSpPr/>
          <p:nvPr/>
        </p:nvSpPr>
        <p:spPr>
          <a:xfrm rot="16200000" flipV="1">
            <a:off x="-218115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66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8" name="Rektangel med afklippet hjørne i samme side 7"/>
          <p:cNvSpPr/>
          <p:nvPr/>
        </p:nvSpPr>
        <p:spPr>
          <a:xfrm rot="16200000" flipV="1">
            <a:off x="-218115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9" name="Rektangel med afklippet hjørne i samme side 18"/>
          <p:cNvSpPr/>
          <p:nvPr/>
        </p:nvSpPr>
        <p:spPr>
          <a:xfrm rot="16200000">
            <a:off x="8529339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Tekstboks 1"/>
          <p:cNvSpPr txBox="1"/>
          <p:nvPr/>
        </p:nvSpPr>
        <p:spPr>
          <a:xfrm>
            <a:off x="1524000" y="1429434"/>
            <a:ext cx="3505200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sz="3600" dirty="0" smtClean="0"/>
              <a:t>Server is </a:t>
            </a:r>
            <a:r>
              <a:rPr lang="da-DK" sz="3600" dirty="0" err="1" smtClean="0"/>
              <a:t>full</a:t>
            </a:r>
            <a:r>
              <a:rPr lang="da-DK" sz="3600" dirty="0" smtClean="0"/>
              <a:t>!</a:t>
            </a:r>
            <a:endParaRPr lang="da-DK" sz="3600" dirty="0"/>
          </a:p>
        </p:txBody>
      </p:sp>
      <p:grpSp>
        <p:nvGrpSpPr>
          <p:cNvPr id="6" name="Gruppe 5"/>
          <p:cNvGrpSpPr/>
          <p:nvPr/>
        </p:nvGrpSpPr>
        <p:grpSpPr>
          <a:xfrm>
            <a:off x="5715000" y="2238674"/>
            <a:ext cx="4343400" cy="3123901"/>
            <a:chOff x="5715000" y="2238674"/>
            <a:chExt cx="4343400" cy="3123901"/>
          </a:xfrm>
        </p:grpSpPr>
        <p:pic>
          <p:nvPicPr>
            <p:cNvPr id="3" name="Billed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000" y="3124200"/>
              <a:ext cx="3581400" cy="2238375"/>
            </a:xfrm>
            <a:prstGeom prst="rect">
              <a:avLst/>
            </a:prstGeom>
          </p:spPr>
        </p:pic>
        <p:sp>
          <p:nvSpPr>
            <p:cNvPr id="5" name="Oval billedforklaring 4"/>
            <p:cNvSpPr/>
            <p:nvPr/>
          </p:nvSpPr>
          <p:spPr>
            <a:xfrm flipH="1">
              <a:off x="5715000" y="2238674"/>
              <a:ext cx="2209800" cy="1219200"/>
            </a:xfrm>
            <a:prstGeom prst="wedgeEllipseCallout">
              <a:avLst>
                <a:gd name="adj1" fmla="val -43993"/>
                <a:gd name="adj2" fmla="val 8432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a-DK" dirty="0" smtClean="0"/>
                <a:t>Hvad er det I fylder jeres servere med?</a:t>
              </a:r>
              <a:endParaRPr lang="da-DK" dirty="0"/>
            </a:p>
          </p:txBody>
        </p:sp>
      </p:grpSp>
    </p:spTree>
    <p:extLst>
      <p:ext uri="{BB962C8B-B14F-4D97-AF65-F5344CB8AC3E}">
        <p14:creationId xmlns:p14="http://schemas.microsoft.com/office/powerpoint/2010/main" val="46588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6" name="Rektangel med afklippet hjørne i samme side 5"/>
          <p:cNvSpPr/>
          <p:nvPr/>
        </p:nvSpPr>
        <p:spPr>
          <a:xfrm rot="16200000" flipV="1">
            <a:off x="2017813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35751" y="594485"/>
            <a:ext cx="2229256" cy="4669076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Tekstboks 8"/>
          <p:cNvSpPr txBox="1"/>
          <p:nvPr/>
        </p:nvSpPr>
        <p:spPr>
          <a:xfrm>
            <a:off x="135751" y="594485"/>
            <a:ext cx="2229256" cy="276999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44450" h="22225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sz="1200" dirty="0" smtClean="0"/>
              <a:t>MAIN MENU</a:t>
            </a:r>
            <a:endParaRPr lang="da-DK" dirty="0"/>
          </a:p>
        </p:txBody>
      </p:sp>
      <p:sp>
        <p:nvSpPr>
          <p:cNvPr id="10" name="Afrundet rektangel 9"/>
          <p:cNvSpPr/>
          <p:nvPr/>
        </p:nvSpPr>
        <p:spPr>
          <a:xfrm>
            <a:off x="2228222" y="922161"/>
            <a:ext cx="117329" cy="4259438"/>
          </a:xfrm>
          <a:prstGeom prst="roundRect">
            <a:avLst/>
          </a:prstGeom>
          <a:noFill/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1" name="Afrundet rektangel 10"/>
          <p:cNvSpPr/>
          <p:nvPr/>
        </p:nvSpPr>
        <p:spPr>
          <a:xfrm>
            <a:off x="2243463" y="945212"/>
            <a:ext cx="70396" cy="233877"/>
          </a:xfrm>
          <a:prstGeom prst="roundRect">
            <a:avLst/>
          </a:prstGeom>
          <a:gradFill>
            <a:gsLst>
              <a:gs pos="0">
                <a:schemeClr val="dk1">
                  <a:shade val="51000"/>
                  <a:satMod val="130000"/>
                  <a:alpha val="34000"/>
                </a:schemeClr>
              </a:gs>
              <a:gs pos="80000">
                <a:schemeClr val="dk1">
                  <a:shade val="93000"/>
                  <a:satMod val="130000"/>
                  <a:alpha val="34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2" name="Tekstboks 11"/>
          <p:cNvSpPr txBox="1"/>
          <p:nvPr/>
        </p:nvSpPr>
        <p:spPr>
          <a:xfrm>
            <a:off x="142423" y="914399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da-DK" sz="1100" dirty="0"/>
              <a:t>Dispatch </a:t>
            </a:r>
            <a:r>
              <a:rPr lang="da-DK" sz="1100" dirty="0" err="1" smtClean="0"/>
              <a:t>order</a:t>
            </a:r>
            <a:endParaRPr lang="da-DK" sz="1100" dirty="0"/>
          </a:p>
        </p:txBody>
      </p:sp>
      <p:sp>
        <p:nvSpPr>
          <p:cNvPr id="13" name="Tekstboks 12"/>
          <p:cNvSpPr txBox="1"/>
          <p:nvPr/>
        </p:nvSpPr>
        <p:spPr>
          <a:xfrm>
            <a:off x="142423" y="1219199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err="1"/>
              <a:t>View</a:t>
            </a:r>
            <a:r>
              <a:rPr lang="da-DK" sz="1100" dirty="0"/>
              <a:t> </a:t>
            </a:r>
            <a:r>
              <a:rPr lang="da-DK" sz="1100" dirty="0" smtClean="0"/>
              <a:t>Log</a:t>
            </a:r>
            <a:endParaRPr lang="da-DK" sz="1100" dirty="0"/>
          </a:p>
        </p:txBody>
      </p:sp>
      <p:sp>
        <p:nvSpPr>
          <p:cNvPr id="14" name="Tekstboks 13"/>
          <p:cNvSpPr txBox="1"/>
          <p:nvPr/>
        </p:nvSpPr>
        <p:spPr>
          <a:xfrm>
            <a:off x="142423" y="1523999"/>
            <a:ext cx="2229256" cy="261610"/>
          </a:xfrm>
          <a:prstGeom prst="rect">
            <a:avLst/>
          </a:prstGeom>
          <a:solidFill>
            <a:schemeClr val="accent3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da-DK" sz="1100" dirty="0"/>
              <a:t>Register </a:t>
            </a:r>
            <a:r>
              <a:rPr lang="da-DK" sz="1100" dirty="0" smtClean="0"/>
              <a:t>event</a:t>
            </a:r>
            <a:endParaRPr lang="da-DK" sz="1100" dirty="0"/>
          </a:p>
        </p:txBody>
      </p:sp>
      <p:sp>
        <p:nvSpPr>
          <p:cNvPr id="15" name="Tekstboks 14"/>
          <p:cNvSpPr txBox="1"/>
          <p:nvPr/>
        </p:nvSpPr>
        <p:spPr>
          <a:xfrm>
            <a:off x="142423" y="1828800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da-DK" sz="1100" dirty="0" err="1" smtClean="0"/>
              <a:t>Settings</a:t>
            </a:r>
            <a:endParaRPr lang="da-DK" sz="1100" dirty="0"/>
          </a:p>
        </p:txBody>
      </p:sp>
      <p:sp>
        <p:nvSpPr>
          <p:cNvPr id="27" name="Rektangel med afklippet hjørne i samme side 26"/>
          <p:cNvSpPr/>
          <p:nvPr/>
        </p:nvSpPr>
        <p:spPr>
          <a:xfrm rot="16200000">
            <a:off x="6292448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8" name="Rektangel 27"/>
          <p:cNvSpPr/>
          <p:nvPr/>
        </p:nvSpPr>
        <p:spPr>
          <a:xfrm>
            <a:off x="6781800" y="594486"/>
            <a:ext cx="2229256" cy="4669076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9" name="Tekstboks 28"/>
          <p:cNvSpPr txBox="1"/>
          <p:nvPr/>
        </p:nvSpPr>
        <p:spPr>
          <a:xfrm>
            <a:off x="6781800" y="594486"/>
            <a:ext cx="2229256" cy="276999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44450" h="22225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sz="1200" dirty="0" smtClean="0"/>
              <a:t>MAPS</a:t>
            </a:r>
            <a:endParaRPr lang="da-DK" dirty="0"/>
          </a:p>
        </p:txBody>
      </p:sp>
      <p:sp>
        <p:nvSpPr>
          <p:cNvPr id="30" name="Tekstboks 29"/>
          <p:cNvSpPr txBox="1"/>
          <p:nvPr/>
        </p:nvSpPr>
        <p:spPr>
          <a:xfrm>
            <a:off x="6781800" y="914399"/>
            <a:ext cx="2229256" cy="261610"/>
          </a:xfrm>
          <a:prstGeom prst="rect">
            <a:avLst/>
          </a:prstGeom>
          <a:solidFill>
            <a:schemeClr val="accent3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Road </a:t>
            </a:r>
            <a:r>
              <a:rPr lang="en-US" sz="1100" dirty="0" smtClean="0"/>
              <a:t>map</a:t>
            </a:r>
            <a:r>
              <a:rPr lang="da-DK" sz="1100" dirty="0" smtClean="0"/>
              <a:t> (traffic)</a:t>
            </a:r>
            <a:endParaRPr lang="da-DK" sz="1100" dirty="0"/>
          </a:p>
        </p:txBody>
      </p:sp>
      <p:sp>
        <p:nvSpPr>
          <p:cNvPr id="31" name="Tekstboks 30"/>
          <p:cNvSpPr txBox="1"/>
          <p:nvPr/>
        </p:nvSpPr>
        <p:spPr>
          <a:xfrm>
            <a:off x="6781800" y="1200149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Road map</a:t>
            </a:r>
            <a:endParaRPr lang="da-DK" sz="1100" dirty="0"/>
          </a:p>
        </p:txBody>
      </p:sp>
      <p:sp>
        <p:nvSpPr>
          <p:cNvPr id="32" name="Tekstboks 31"/>
          <p:cNvSpPr txBox="1"/>
          <p:nvPr/>
        </p:nvSpPr>
        <p:spPr>
          <a:xfrm>
            <a:off x="6781800" y="1485899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Topographic</a:t>
            </a:r>
            <a:endParaRPr lang="da-DK" sz="1100" dirty="0"/>
          </a:p>
        </p:txBody>
      </p:sp>
      <p:sp>
        <p:nvSpPr>
          <p:cNvPr id="33" name="Tekstboks 32"/>
          <p:cNvSpPr txBox="1"/>
          <p:nvPr/>
        </p:nvSpPr>
        <p:spPr>
          <a:xfrm>
            <a:off x="6772130" y="1771649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Population map</a:t>
            </a:r>
            <a:endParaRPr lang="da-DK" sz="1100" dirty="0"/>
          </a:p>
        </p:txBody>
      </p:sp>
      <p:sp>
        <p:nvSpPr>
          <p:cNvPr id="34" name="Tekstboks 33"/>
          <p:cNvSpPr txBox="1"/>
          <p:nvPr/>
        </p:nvSpPr>
        <p:spPr>
          <a:xfrm>
            <a:off x="6779933" y="2057400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Infrastructure</a:t>
            </a:r>
            <a:endParaRPr lang="da-DK" sz="1100" dirty="0"/>
          </a:p>
        </p:txBody>
      </p:sp>
      <p:sp>
        <p:nvSpPr>
          <p:cNvPr id="35" name="Afrundet rektangel 34"/>
          <p:cNvSpPr/>
          <p:nvPr/>
        </p:nvSpPr>
        <p:spPr>
          <a:xfrm>
            <a:off x="8874271" y="922162"/>
            <a:ext cx="117329" cy="4259438"/>
          </a:xfrm>
          <a:prstGeom prst="roundRect">
            <a:avLst/>
          </a:prstGeom>
          <a:noFill/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6" name="Afrundet rektangel 35"/>
          <p:cNvSpPr/>
          <p:nvPr/>
        </p:nvSpPr>
        <p:spPr>
          <a:xfrm>
            <a:off x="8889512" y="945213"/>
            <a:ext cx="70396" cy="233877"/>
          </a:xfrm>
          <a:prstGeom prst="roundRect">
            <a:avLst/>
          </a:prstGeom>
          <a:gradFill>
            <a:gsLst>
              <a:gs pos="0">
                <a:schemeClr val="dk1">
                  <a:shade val="51000"/>
                  <a:satMod val="130000"/>
                  <a:alpha val="34000"/>
                </a:schemeClr>
              </a:gs>
              <a:gs pos="80000">
                <a:schemeClr val="dk1">
                  <a:shade val="93000"/>
                  <a:satMod val="130000"/>
                  <a:alpha val="34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37" name="Picture 4" descr="http://iconizer.net/files/Brightmix/orig/monotone_cog_settings_ge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46" y="599803"/>
            <a:ext cx="276812" cy="2768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1784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i.wired.co.uk/674x281/w_z/wris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64198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5055">
            <a:off x="3938432" y="1834608"/>
            <a:ext cx="1743585" cy="1257045"/>
          </a:xfrm>
          <a:prstGeom prst="rect">
            <a:avLst/>
          </a:prstGeom>
          <a:noFill/>
          <a:ln>
            <a:noFill/>
          </a:ln>
          <a:effectLst/>
          <a:scene3d>
            <a:camera prst="perspectiveLeft" fov="4200000">
              <a:rot lat="0" lon="1200000" rev="0"/>
            </a:camera>
            <a:lightRig rig="threePt" dir="t"/>
          </a:scene3d>
          <a:sp3d z="25400"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379022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71</Words>
  <Application>Microsoft Office PowerPoint</Application>
  <PresentationFormat>Skærmshow (4:3)</PresentationFormat>
  <Paragraphs>37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Diastitler</vt:lpstr>
      </vt:variant>
      <vt:variant>
        <vt:i4>7</vt:i4>
      </vt:variant>
    </vt:vector>
  </HeadingPairs>
  <TitlesOfParts>
    <vt:vector size="8" baseType="lpstr">
      <vt:lpstr>Kontortema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Windows User</dc:creator>
  <cp:lastModifiedBy>rasmus jensen</cp:lastModifiedBy>
  <cp:revision>22</cp:revision>
  <dcterms:created xsi:type="dcterms:W3CDTF">2015-02-19T07:54:20Z</dcterms:created>
  <dcterms:modified xsi:type="dcterms:W3CDTF">2015-03-04T15:33:48Z</dcterms:modified>
</cp:coreProperties>
</file>